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ichardson" initials="ER" lastIdx="5" clrIdx="0">
    <p:extLst>
      <p:ext uri="{19B8F6BF-5375-455C-9EA6-DF929625EA0E}">
        <p15:presenceInfo xmlns:p15="http://schemas.microsoft.com/office/powerpoint/2012/main" userId="S::emily.richardson@youthsporttrust.org::73dd1655-b135-41d3-b842-38069f32a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2A"/>
    <a:srgbClr val="CC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3"/>
    <p:restoredTop sz="68482" autoAdjust="0"/>
  </p:normalViewPr>
  <p:slideViewPr>
    <p:cSldViewPr snapToGrid="0" snapToObjects="1">
      <p:cViewPr varScale="1">
        <p:scale>
          <a:sx n="122" d="100"/>
          <a:sy n="122" d="100"/>
        </p:scale>
        <p:origin x="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2T17:27:18.247" idx="4">
    <p:pos x="878" y="444"/>
    <p:text>all caps title</p:text>
    <p:extLst>
      <p:ext uri="{C676402C-5697-4E1C-873F-D02D1690AC5C}">
        <p15:threadingInfo xmlns:p15="http://schemas.microsoft.com/office/powerpoint/2012/main" timeZoneBias="0"/>
      </p:ext>
    </p:extLst>
  </p:cm>
  <p:cm authorId="1" dt="2021-02-12T17:27:35.463" idx="5">
    <p:pos x="1671" y="2180"/>
    <p:text>space before hyphen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EA60-EA51-4B40-9120-270C344EADB5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A062-A9B6-F249-9E66-70FF780A05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0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2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7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0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8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80AF-6EA1-1947-A0C7-611D575E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62146-D8F3-A24B-BC93-6A72286F4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7970-3EEB-BD4B-9842-BEE969F2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EE7C-ED4A-1A45-89B6-FCCC5BEB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7E3B-8532-0043-BCB5-6A45D5BE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F285-ED12-A94F-84D7-33B00791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75E70-A264-BC46-993A-4E57DA40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0EEE9-E8F9-0545-ADEA-ADB11ABB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822F-63C0-CC47-9BEB-D16B53D8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7C9A-BCA1-7F48-905C-B1B973E0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823A5-0AC1-B547-98D8-C69F6B70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A3C53-18E4-F44B-98C5-0B645D80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0E7B-39AE-A74D-B782-D85817F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4C03-74C8-D74B-9D94-10071403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F1DF-3FE0-604D-BA7B-0BFFA5D0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0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71FD-5547-BA45-B10C-90F3ACB3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AB0-F605-F14B-A0CC-B4FEF389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4EE1-5536-6E43-8B3F-50507F15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D5DA-BC99-B848-87BD-2E04064E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4C74-A0BF-5F45-84F1-0A182CB1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98CF-A53C-9245-9C1D-18B90C88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28A3-B558-8F4B-8A2A-B912EEA5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700C1-DC49-794F-8BE0-C107AE1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EE94-F85A-9A41-8EB1-820BB6C5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6115-B95B-564B-A64E-E3924D3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2082-3E55-7D46-AE61-BEAF630E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6B66-25C4-1444-BE84-71121F8D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82999-6003-9841-83AC-CB92BEE1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9DE53-10CD-6C48-8826-13804855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5061-EE11-E349-84A2-425CDEE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BCD8-A58A-714E-8D7B-3FA86036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9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C75B-2277-FE45-ACB1-A1E87D17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FDBFB-396E-5F4C-B704-45591269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0862-81CA-374C-90FF-3A8D3A22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5C530-8354-E540-B558-EF89B969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4E300-B43F-E34D-9C27-8F2D04A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31CE-8741-8A41-8885-A97142C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50DB7-11F2-554A-9D69-43B61B6E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489C3-C0A8-504A-8C73-9441CB18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AEF9-EDB0-324F-8D88-0677AB92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A1C32-6FA4-1A42-A4C4-0EE11A54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EF6BB-A98C-7745-A6E3-2A3B63F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A396A-6D94-6340-91CC-A771C33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0B9B3-3AAD-D346-90A9-20331C0D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E3DA2-314D-FB47-B32D-E8466788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27B1B-393D-CD48-A8B9-CD67950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D4EB-ABAF-5049-86DC-BA504017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1EF8-E15A-4341-BEE2-2195B110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A6408-DA34-1B4E-A6E6-3DE91E2F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ECDBF-0DBE-714B-A5A6-EE283A15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460D0-DBEF-5640-A341-A51A443A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0924-CF1C-B34F-9554-9C1BBDD7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9221-2586-5545-9E63-EC3DE4EF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16EC8-7338-454B-836C-14747952D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2D1C4-325C-F648-AA8A-A78B7BF8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3AC56-F11D-CE40-A9BD-C48DD66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A6B30-CB5B-8D4D-8320-6E7BDDA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F5AD1-356F-144E-BEF5-27B2D42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1AD77-8125-E946-B10B-B5D7EBEE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676C3-F86A-B947-BA04-845260EE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3573-3DE2-B64F-B28E-7CDE04D69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F90A-CA82-6E4B-B60F-C707D150E689}" type="datetimeFigureOut">
              <a:rPr lang="en-US" smtClean="0"/>
              <a:t>3/14/22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D7EE-32C8-5149-9965-ACE84DC60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8954-CC24-1E4F-B521-7A96A037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254A8F-103D-2C41-A16E-19AA99238AC5}"/>
              </a:ext>
            </a:extLst>
          </p:cNvPr>
          <p:cNvSpPr/>
          <p:nvPr/>
        </p:nvSpPr>
        <p:spPr>
          <a:xfrm>
            <a:off x="0" y="143932"/>
            <a:ext cx="4090307" cy="671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15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7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9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7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3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3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9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7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5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5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3D51CE-EE81-BF45-B9B7-FF664E57D3FA}" vid="{C3E03DF5-C290-DA4E-8AD6-7B8B4602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 whistles Power Point</Template>
  <TotalTime>4465</TotalTime>
  <Words>12</Words>
  <Application>Microsoft Macintosh PowerPoint</Application>
  <PresentationFormat>Widescreen</PresentationFormat>
  <Paragraphs>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Whistlers Young Referees Programme</dc:title>
  <dc:creator>Louise Gray</dc:creator>
  <cp:lastModifiedBy>Microsoft Office User</cp:lastModifiedBy>
  <cp:revision>25</cp:revision>
  <dcterms:created xsi:type="dcterms:W3CDTF">2019-06-21T15:17:17Z</dcterms:created>
  <dcterms:modified xsi:type="dcterms:W3CDTF">2022-03-14T15:16:02Z</dcterms:modified>
</cp:coreProperties>
</file>